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15.04.2025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15.04.2025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15.04.2025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15.04.2025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user154\Desktop\Солонко В.С\Министерство труда для публикации на инвестт портале\PHOTO-2022-10-12-12-47-2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88640"/>
            <a:ext cx="6168023" cy="61680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410055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332656"/>
            <a:ext cx="6295429" cy="6295429"/>
          </a:xfrm>
        </p:spPr>
      </p:pic>
    </p:spTree>
    <p:extLst>
      <p:ext uri="{BB962C8B-B14F-4D97-AF65-F5344CB8AC3E}">
        <p14:creationId xmlns:p14="http://schemas.microsoft.com/office/powerpoint/2010/main" val="37075896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260648"/>
            <a:ext cx="6081617" cy="6075678"/>
          </a:xfrm>
        </p:spPr>
      </p:pic>
    </p:spTree>
    <p:extLst>
      <p:ext uri="{BB962C8B-B14F-4D97-AF65-F5344CB8AC3E}">
        <p14:creationId xmlns:p14="http://schemas.microsoft.com/office/powerpoint/2010/main" val="29184782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88640"/>
            <a:ext cx="6151413" cy="6151413"/>
          </a:xfrm>
        </p:spPr>
      </p:pic>
    </p:spTree>
    <p:extLst>
      <p:ext uri="{BB962C8B-B14F-4D97-AF65-F5344CB8AC3E}">
        <p14:creationId xmlns:p14="http://schemas.microsoft.com/office/powerpoint/2010/main" val="12849267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260648"/>
            <a:ext cx="6151413" cy="6151413"/>
          </a:xfrm>
        </p:spPr>
      </p:pic>
    </p:spTree>
    <p:extLst>
      <p:ext uri="{BB962C8B-B14F-4D97-AF65-F5344CB8AC3E}">
        <p14:creationId xmlns:p14="http://schemas.microsoft.com/office/powerpoint/2010/main" val="19231587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238" y="188640"/>
            <a:ext cx="6336704" cy="6336704"/>
          </a:xfrm>
        </p:spPr>
      </p:pic>
    </p:spTree>
    <p:extLst>
      <p:ext uri="{BB962C8B-B14F-4D97-AF65-F5344CB8AC3E}">
        <p14:creationId xmlns:p14="http://schemas.microsoft.com/office/powerpoint/2010/main" val="341668544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Экран (4:3)</PresentationFormat>
  <Paragraphs>0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user154</dc:creator>
  <cp:lastModifiedBy>user154</cp:lastModifiedBy>
  <cp:revision>1</cp:revision>
  <dcterms:created xsi:type="dcterms:W3CDTF">2025-04-15T12:59:53Z</dcterms:created>
  <dcterms:modified xsi:type="dcterms:W3CDTF">2025-04-15T13:04:19Z</dcterms:modified>
</cp:coreProperties>
</file>