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3" r:id="rId3"/>
    <p:sldId id="264" r:id="rId4"/>
    <p:sldId id="257" r:id="rId5"/>
    <p:sldId id="258" r:id="rId6"/>
    <p:sldId id="261" r:id="rId7"/>
    <p:sldId id="262" r:id="rId8"/>
    <p:sldId id="259" r:id="rId9"/>
    <p:sldId id="260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71" y="0"/>
            <a:ext cx="920927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07704" y="407609"/>
            <a:ext cx="673581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Краснодарский край – территория без тени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791" y1="15200" x2="58706" y2="28400"/>
                        <a14:foregroundMark x1="39303" y1="36400" x2="61194" y2="37200"/>
                        <a14:foregroundMark x1="42786" y1="41600" x2="57214" y2="4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17" y="176776"/>
            <a:ext cx="1097626" cy="136520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20100" y="2110266"/>
            <a:ext cx="71505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правовой грамотности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 трудовых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муниципальных образованиях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11761" y="1249596"/>
            <a:ext cx="5544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21 по </a:t>
            </a:r>
            <a:r>
              <a:rPr lang="ru-RU" sz="32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апреля 2025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948392" y="3730749"/>
            <a:ext cx="1455636" cy="0"/>
          </a:xfrm>
          <a:prstGeom prst="line">
            <a:avLst/>
          </a:prstGeom>
          <a:ln w="57150">
            <a:solidFill>
              <a:srgbClr val="3E6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4523080" y="3664446"/>
            <a:ext cx="136146" cy="119806"/>
          </a:xfrm>
          <a:prstGeom prst="ellipse">
            <a:avLst/>
          </a:prstGeom>
          <a:solidFill>
            <a:srgbClr val="3E607E"/>
          </a:solidFill>
          <a:ln>
            <a:solidFill>
              <a:srgbClr val="3E6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776385" y="3746063"/>
            <a:ext cx="1455636" cy="0"/>
          </a:xfrm>
          <a:prstGeom prst="line">
            <a:avLst/>
          </a:prstGeom>
          <a:ln w="57150">
            <a:solidFill>
              <a:srgbClr val="3E6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55576" y="3976802"/>
            <a:ext cx="799288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Круглые столы, обучающие семинары, деловые встречи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Флешмобы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интервью, публикации,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раздаточные материалы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Дни открытых дверей, адресное консультирование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«Ящик доверия»</a:t>
            </a:r>
          </a:p>
        </p:txBody>
      </p:sp>
    </p:spTree>
    <p:extLst>
      <p:ext uri="{BB962C8B-B14F-4D97-AF65-F5344CB8AC3E}">
        <p14:creationId xmlns:p14="http://schemas.microsoft.com/office/powerpoint/2010/main" val="967660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8697909" cy="6182147"/>
          </a:xfrm>
        </p:spPr>
      </p:pic>
    </p:spTree>
    <p:extLst>
      <p:ext uri="{BB962C8B-B14F-4D97-AF65-F5344CB8AC3E}">
        <p14:creationId xmlns:p14="http://schemas.microsoft.com/office/powerpoint/2010/main" val="1436409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8893723" cy="6279488"/>
          </a:xfrm>
        </p:spPr>
      </p:pic>
    </p:spTree>
    <p:extLst>
      <p:ext uri="{BB962C8B-B14F-4D97-AF65-F5344CB8AC3E}">
        <p14:creationId xmlns:p14="http://schemas.microsoft.com/office/powerpoint/2010/main" val="1845012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57523" y="-945354"/>
            <a:ext cx="6262879" cy="867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566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54110" y="-1057966"/>
            <a:ext cx="6473737" cy="896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058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979362" cy="6297563"/>
          </a:xfrm>
        </p:spPr>
      </p:pic>
    </p:spTree>
    <p:extLst>
      <p:ext uri="{BB962C8B-B14F-4D97-AF65-F5344CB8AC3E}">
        <p14:creationId xmlns:p14="http://schemas.microsoft.com/office/powerpoint/2010/main" val="336180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0" y="332656"/>
            <a:ext cx="8951796" cy="6293505"/>
          </a:xfrm>
        </p:spPr>
      </p:pic>
    </p:spTree>
    <p:extLst>
      <p:ext uri="{BB962C8B-B14F-4D97-AF65-F5344CB8AC3E}">
        <p14:creationId xmlns:p14="http://schemas.microsoft.com/office/powerpoint/2010/main" val="2966713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0" y="188640"/>
            <a:ext cx="9000661" cy="6311052"/>
          </a:xfrm>
        </p:spPr>
      </p:pic>
    </p:spTree>
    <p:extLst>
      <p:ext uri="{BB962C8B-B14F-4D97-AF65-F5344CB8AC3E}">
        <p14:creationId xmlns:p14="http://schemas.microsoft.com/office/powerpoint/2010/main" val="3047011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4" y="260648"/>
            <a:ext cx="9024495" cy="6129846"/>
          </a:xfrm>
        </p:spPr>
      </p:pic>
    </p:spTree>
    <p:extLst>
      <p:ext uri="{BB962C8B-B14F-4D97-AF65-F5344CB8AC3E}">
        <p14:creationId xmlns:p14="http://schemas.microsoft.com/office/powerpoint/2010/main" val="26279624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</Words>
  <Application>Microsoft Office PowerPoint</Application>
  <PresentationFormat>Экран (4:3)</PresentationFormat>
  <Paragraphs>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user154</dc:creator>
  <cp:lastModifiedBy>user154</cp:lastModifiedBy>
  <cp:revision>1</cp:revision>
  <dcterms:created xsi:type="dcterms:W3CDTF">2025-04-15T13:04:25Z</dcterms:created>
  <dcterms:modified xsi:type="dcterms:W3CDTF">2025-04-15T13:14:23Z</dcterms:modified>
</cp:coreProperties>
</file>