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607E"/>
    <a:srgbClr val="437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271" y="0"/>
            <a:ext cx="9209271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907704" y="407609"/>
            <a:ext cx="673581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Краснодарский край – территория без тени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41791" y1="15200" x2="58706" y2="28400"/>
                        <a14:foregroundMark x1="39303" y1="36400" x2="61194" y2="37200"/>
                        <a14:foregroundMark x1="42786" y1="41600" x2="57214" y2="412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17" y="176776"/>
            <a:ext cx="1097626" cy="136520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120100" y="2110266"/>
            <a:ext cx="71505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Неделя правовой грамотности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 трудовых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муниципальных образованиях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11761" y="1249596"/>
            <a:ext cx="55446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21 по </a:t>
            </a:r>
            <a:r>
              <a:rPr lang="ru-RU" sz="3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апреля 2025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948392" y="3730749"/>
            <a:ext cx="1455636" cy="0"/>
          </a:xfrm>
          <a:prstGeom prst="line">
            <a:avLst/>
          </a:prstGeom>
          <a:ln w="57150">
            <a:solidFill>
              <a:srgbClr val="3E6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4523080" y="3664446"/>
            <a:ext cx="136146" cy="119806"/>
          </a:xfrm>
          <a:prstGeom prst="ellipse">
            <a:avLst/>
          </a:prstGeom>
          <a:solidFill>
            <a:srgbClr val="3E607E"/>
          </a:solidFill>
          <a:ln>
            <a:solidFill>
              <a:srgbClr val="3E60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776385" y="3746063"/>
            <a:ext cx="1455636" cy="0"/>
          </a:xfrm>
          <a:prstGeom prst="line">
            <a:avLst/>
          </a:prstGeom>
          <a:ln w="57150">
            <a:solidFill>
              <a:srgbClr val="3E6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755576" y="3976802"/>
            <a:ext cx="799288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Круглые столы, обучающие семинары, деловые встречи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Флешмобы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интервью, публикации,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раздаточные материалы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дверей, адресное консультирование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«Ящик доверия»</a:t>
            </a:r>
          </a:p>
        </p:txBody>
      </p:sp>
    </p:spTree>
    <p:extLst>
      <p:ext uri="{BB962C8B-B14F-4D97-AF65-F5344CB8AC3E}">
        <p14:creationId xmlns:p14="http://schemas.microsoft.com/office/powerpoint/2010/main" val="4052117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47194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51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user154</cp:lastModifiedBy>
  <cp:revision>18</cp:revision>
  <cp:lastPrinted>2023-06-20T11:12:43Z</cp:lastPrinted>
  <dcterms:created xsi:type="dcterms:W3CDTF">2022-06-09T20:44:14Z</dcterms:created>
  <dcterms:modified xsi:type="dcterms:W3CDTF">2025-04-15T13:14:27Z</dcterms:modified>
</cp:coreProperties>
</file>